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8" r:id="rId2"/>
    <p:sldMasterId id="214748369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33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7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8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9" name="Прямоугольник 11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0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1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</a:endParaRPr>
          </a:p>
        </p:txBody>
      </p:sp>
      <p:sp>
        <p:nvSpPr>
          <p:cNvPr id="12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3" name="Овал 9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4" name="Овал 10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9CCCD-1757-47E2-84EE-7F784335925A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03E45BB3-F365-456B-9CA7-4344C2089F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B7DF8-B97E-4205-8CDF-2F437FD6097F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38839-37C1-41B5-A82A-C5F74F151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8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0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1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2" name="Прямоугольник 10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4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5" name="Прямоугольник 1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</a:endParaRPr>
          </a:p>
        </p:txBody>
      </p:sp>
      <p:sp>
        <p:nvSpPr>
          <p:cNvPr id="16" name="Овал 24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7" name="Овал 2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015FE-9067-42DD-B456-FDC7C4D71572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1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52E23E9F-280E-44D8-9D38-4CD27543D2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C7505-9CC1-4FD4-A84D-0882152E31F0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7FDDB5-42B7-4B85-9C36-0E4B2D672C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3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4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5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7" name="Прямоугольник 5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</a:endParaRPr>
          </a:p>
        </p:txBody>
      </p:sp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07C3B-BA7A-427F-A4C8-1208313A1356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FB716B8-B310-4F3D-AF7C-F8BBE994B3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6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7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8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9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0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1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</a:endParaRPr>
          </a:p>
        </p:txBody>
      </p:sp>
      <p:sp>
        <p:nvSpPr>
          <p:cNvPr id="12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3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4" name="Овал 10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5" name="Прямоугольник 20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CBD1D158-DE53-4623-A492-DD91E068DB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81C47-5BB3-44D3-B563-351F88F98EF7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6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7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8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9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</a:endParaRPr>
          </a:p>
        </p:txBody>
      </p:sp>
      <p:sp>
        <p:nvSpPr>
          <p:cNvPr id="1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1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2" name="Прямоугольник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</a:endParaRPr>
          </a:p>
        </p:txBody>
      </p:sp>
      <p:sp>
        <p:nvSpPr>
          <p:cNvPr id="13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4" name="Овал 12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5" name="Прямоугольник 21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4F1196-76ED-4A73-A573-68B0AA29E1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274D21-7FAF-49D1-AA8A-CE30A891B5E4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B1645-86A6-42EE-B0B9-2401A6F479DE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CFF3E-DF8B-425A-A71A-71CF47FCCB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5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6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7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8" name="Прямоугольник 10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9" name="Прямоугольник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</a:endParaRPr>
          </a:p>
        </p:txBody>
      </p:sp>
      <p:sp>
        <p:nvSpPr>
          <p:cNvPr id="10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1" name="Овал 13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2" name="Овал 14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B2D90-DBD3-483D-BE33-F0F102285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53441-4012-473B-A36C-C3AF52D7D601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57355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735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23E53-8B6B-478C-912F-2000E7457DCB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290BB-7610-4188-B0F5-F1BF2346CC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88393-90CE-4EC6-BE29-A7C1D7B49DF5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DD12B8-67ED-4C7B-AA02-5735DAB8E6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109426-6B5B-45A4-8E76-1CC14250BAD4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57C88-CE76-45EA-8B7D-133BB18034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6EBC67-2814-4C2B-B7C6-F71A9D55B21A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73773-62BE-4007-A562-A6ECE79270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F0002-E1EC-40FE-A5AD-E8CC8C896231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D75FB2-1366-4978-8B57-0FF0CDEC13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B496A-8207-4888-9AA0-719742E35017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174D3-AE85-4987-AB9B-B8B10FE03A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0F123B-D86E-46E0-965E-835555F995BB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DEE3B7-4D8B-45FF-A8A9-49BC31C706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6DAA5-1DF0-482E-B14D-EB52DAC81B99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20BD6-960B-478E-97A0-5220FDA875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5CB2E4-2E0C-4974-9E5C-E2FA70BD1869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B0E53-9266-4792-AAAD-5A1A8EB054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30E97-0FA2-45E7-86D5-9A87B50589E9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F106B-7698-407F-B0BC-B87853861B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A3493-7121-4445-9EA5-880559C2F1B4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CFB3E-4E5D-4F9F-AFDF-BE09D9BDA3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69671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9672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D9E96-D941-4C56-ABA5-5222787D427B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FC431-A2C0-4A59-9378-17BEC9BF5A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E01DCC-7DCB-41CB-97B5-C8686D2D22E8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F6081-C4D5-4868-B045-F313478024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AA8F7-4003-405D-AE1B-9A5E0C4880BA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E59BA-2E03-4E84-86A3-D5B63F09BE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3FEB2-BFAB-47D0-BBAD-576044C75885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2A2FF-142B-4140-B6FC-EF25843D64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D666E-AE13-4595-8133-1B11F16DBA83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B4B59-1A8F-44A0-BE80-5B7295DC7A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92AD0B-EDE5-4695-AFC7-2E13300FFCBC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9EF29-62F9-430E-9F23-E41C691BC5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6A5C1B-03B4-414D-8D58-6EA7D9B9DEB4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488745-78E5-4F6C-B1FB-D08932D942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586E2-CB08-44FD-8B4B-57B8E46EF011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3F092-8932-467D-AD0E-3611F1871A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E4C3F-3305-483B-B38B-E1F1718FF30E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1E666E-C1AE-459F-8591-E2C8DEEBF3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172E5-3D59-4262-8A6E-FDA8A9D35DD6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D70115-6923-4154-A67E-26EE70E020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FF132E-2FD9-4321-86CF-02C0797E8998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A1912-3597-4D9C-A6EA-49096FCF3B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EA825648-9579-4C64-A2C9-4BAE96CDE6BE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5" name="Овал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accent3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44F05BE-9D72-428E-9B5C-56378B42D4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8" name="Заголовок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9" name="Текст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B326E2C6-B9C3-43E9-9E50-471F01A353CA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9796EE3-7836-4F49-8639-A2C461EB46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26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127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56326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6327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6328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6329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6330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56331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332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56333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633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33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68611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8612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8613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23563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68615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616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617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618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619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620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621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622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623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624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625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626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627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8628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8629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8630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8631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8632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8633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8634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8635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8636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8637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8638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23575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68640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641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642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643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644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8645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8646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68647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8648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62E57EC4-A234-48AA-A24F-74F3840D2537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68649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8650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CA3894B2-35D9-448D-8FC8-8BD10BEEAA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865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0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edu.test.chtd.ru/" TargetMode="Externa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1619250" y="4292600"/>
            <a:ext cx="6172200" cy="2014538"/>
          </a:xfrm>
        </p:spPr>
        <p:txBody>
          <a:bodyPr>
            <a:normAutofit/>
          </a:bodyPr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sz="2400" i="1" smtClean="0">
                <a:solidFill>
                  <a:schemeClr val="tx2"/>
                </a:solidFill>
              </a:rPr>
              <a:t>ГБУ ВО «Региональный информационно-аналитический центр оценки качества образования»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ru-RU" sz="2400" b="1" i="1" smtClean="0">
              <a:solidFill>
                <a:schemeClr val="tx2"/>
              </a:solidFill>
            </a:endParaRPr>
          </a:p>
        </p:txBody>
      </p:sp>
      <p:sp>
        <p:nvSpPr>
          <p:cNvPr id="1331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971550" y="620713"/>
            <a:ext cx="7197725" cy="2473325"/>
          </a:xfrm>
        </p:spPr>
        <p:txBody>
          <a:bodyPr anchor="b"/>
          <a:lstStyle/>
          <a:p>
            <a:pPr eaLnBrk="1" hangingPunct="1">
              <a:defRPr/>
            </a:pPr>
            <a:r>
              <a:rPr lang="ru-RU" sz="3200">
                <a:solidFill>
                  <a:schemeClr val="accent1"/>
                </a:solidFill>
                <a:latin typeface="Arial Unicode MS"/>
                <a:hlinkClick r:id="rId2" tooltip="Перейти на главную"/>
              </a:rPr>
              <a:t>Система электронного </a:t>
            </a:r>
            <a:r>
              <a:rPr lang="ru-RU" sz="3200">
                <a:solidFill>
                  <a:schemeClr val="hlink"/>
                </a:solidFill>
                <a:latin typeface="Arial Unicode MS"/>
                <a:hlinkClick r:id="rId2" tooltip="Перейти на главную"/>
              </a:rPr>
              <a:t>мониторинга качества </a:t>
            </a:r>
            <a:r>
              <a:rPr lang="ru-RU" sz="3200" u="sng">
                <a:solidFill>
                  <a:schemeClr val="hlink"/>
                </a:solidFill>
                <a:latin typeface="Arial Unicode MS"/>
                <a:hlinkClick r:id="rId2" tooltip="Перейти на главную"/>
              </a:rPr>
              <a:t>образования</a:t>
            </a:r>
            <a:r>
              <a:rPr lang="ru-RU" sz="3200" u="sng">
                <a:solidFill>
                  <a:schemeClr val="hlink"/>
                </a:solidFill>
                <a:latin typeface="Arial" charset="0"/>
              </a:rPr>
              <a:t> в системе профессионального образования Владимирской области</a:t>
            </a:r>
            <a:endParaRPr lang="ru-RU" sz="3200" b="0" u="sng">
              <a:solidFill>
                <a:schemeClr val="hlink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="b" anchorCtr="0"/>
          <a:lstStyle/>
          <a:p>
            <a:pPr eaLnBrk="1" hangingPunct="1">
              <a:defRPr/>
            </a:pPr>
            <a:r>
              <a:rPr lang="ru-RU"/>
              <a:t>Общие сведения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7812" r="35477" b="44336"/>
          <a:stretch>
            <a:fillRect/>
          </a:stretch>
        </p:blipFill>
        <p:spPr bwMode="auto">
          <a:xfrm>
            <a:off x="285720" y="1571612"/>
            <a:ext cx="8358214" cy="35004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357188" y="5214938"/>
            <a:ext cx="8270875" cy="109855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100" b="1" i="1" u="sng"/>
              <a:t>Система мониторинга качества образования </a:t>
            </a:r>
            <a:r>
              <a:rPr lang="ru-RU" sz="2100"/>
              <a:t>предназначена для оперативного отражения показателей деятельности образовательных учреждений в условиях реформирования системы образования</a:t>
            </a:r>
            <a:endParaRPr lang="ru-RU" sz="15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="b" anchorCtr="0"/>
          <a:lstStyle/>
          <a:p>
            <a:pPr eaLnBrk="1" hangingPunct="1">
              <a:defRPr/>
            </a:pPr>
            <a:r>
              <a:rPr lang="ru-RU"/>
              <a:t>Главное меню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395288" y="4797425"/>
            <a:ext cx="8394700" cy="138112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/>
              <a:t>		</a:t>
            </a:r>
            <a:r>
              <a:rPr lang="ru-RU" sz="2400" b="1"/>
              <a:t>Главное меню системы </a:t>
            </a:r>
            <a:r>
              <a:rPr lang="ru-RU" sz="2400"/>
              <a:t>– меню, предназначенное для перехода в основные разделы системы. С помощью главного меню осуществляется навигация по основным разделам, подразделам системы.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t="7812" r="37131" b="77539"/>
          <a:stretch>
            <a:fillRect/>
          </a:stretch>
        </p:blipFill>
        <p:spPr bwMode="auto">
          <a:xfrm>
            <a:off x="285720" y="1785926"/>
            <a:ext cx="8686861" cy="11430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9375" t="19532" r="72978" b="66797"/>
          <a:stretch>
            <a:fillRect/>
          </a:stretch>
        </p:blipFill>
        <p:spPr bwMode="auto">
          <a:xfrm>
            <a:off x="357158" y="3357562"/>
            <a:ext cx="2286016" cy="10001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="b" anchorCtr="0"/>
          <a:lstStyle/>
          <a:p>
            <a:pPr eaLnBrk="1" hangingPunct="1">
              <a:defRPr/>
            </a:pPr>
            <a:r>
              <a:rPr lang="ru-RU"/>
              <a:t>Картотека организаций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t="10742" r="47059" b="14062"/>
          <a:stretch>
            <a:fillRect/>
          </a:stretch>
        </p:blipFill>
        <p:spPr bwMode="auto">
          <a:xfrm>
            <a:off x="785786" y="1428736"/>
            <a:ext cx="6234560" cy="50006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 l="24632" t="10937" r="40625" b="13867"/>
          <a:stretch>
            <a:fillRect/>
          </a:stretch>
        </p:blipFill>
        <p:spPr bwMode="auto">
          <a:xfrm>
            <a:off x="3714750" y="1312863"/>
            <a:ext cx="4500563" cy="55006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="b" anchorCtr="0"/>
          <a:lstStyle/>
          <a:p>
            <a:pPr eaLnBrk="1" hangingPunct="1">
              <a:defRPr/>
            </a:pPr>
            <a:r>
              <a:rPr lang="ru-RU"/>
              <a:t>Формы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 t="23633" r="25882" b="21679"/>
          <a:stretch>
            <a:fillRect/>
          </a:stretch>
        </p:blipFill>
        <p:spPr bwMode="auto">
          <a:xfrm>
            <a:off x="142844" y="1857364"/>
            <a:ext cx="8915462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 l="918" t="8008" r="6985" b="6054"/>
          <a:stretch>
            <a:fillRect/>
          </a:stretch>
        </p:blipFill>
        <p:spPr bwMode="auto">
          <a:xfrm>
            <a:off x="71406" y="1643050"/>
            <a:ext cx="8947610" cy="47149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="b" anchorCtr="0"/>
          <a:lstStyle/>
          <a:p>
            <a:pPr eaLnBrk="1" hangingPunct="1">
              <a:defRPr/>
            </a:pPr>
            <a:r>
              <a:rPr lang="ru-RU"/>
              <a:t>Реестры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t="23437" r="38787" b="22851"/>
          <a:stretch>
            <a:fillRect/>
          </a:stretch>
        </p:blipFill>
        <p:spPr bwMode="auto">
          <a:xfrm>
            <a:off x="285719" y="1500174"/>
            <a:ext cx="8650457" cy="4286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lum bright="-10000" contrast="10000"/>
          </a:blip>
          <a:srcRect l="919" t="18750" r="919" b="39258"/>
          <a:stretch>
            <a:fillRect/>
          </a:stretch>
        </p:blipFill>
        <p:spPr bwMode="auto">
          <a:xfrm>
            <a:off x="142875" y="4143375"/>
            <a:ext cx="9001125" cy="2174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="b" anchorCtr="0"/>
          <a:lstStyle/>
          <a:p>
            <a:pPr eaLnBrk="1" hangingPunct="1">
              <a:defRPr/>
            </a:pPr>
            <a:r>
              <a:rPr lang="ru-RU"/>
              <a:t>Отчеты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1103" t="19531" r="25551" b="35547"/>
          <a:stretch>
            <a:fillRect/>
          </a:stretch>
        </p:blipFill>
        <p:spPr bwMode="auto">
          <a:xfrm>
            <a:off x="158374" y="1357298"/>
            <a:ext cx="8699906" cy="3008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 l="919" t="19726" r="20220" b="16268"/>
          <a:stretch>
            <a:fillRect/>
          </a:stretch>
        </p:blipFill>
        <p:spPr bwMode="auto">
          <a:xfrm>
            <a:off x="214313" y="2500313"/>
            <a:ext cx="8715375" cy="3994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="b" anchorCtr="0"/>
          <a:lstStyle/>
          <a:p>
            <a:pPr eaLnBrk="1" hangingPunct="1">
              <a:defRPr/>
            </a:pPr>
            <a:r>
              <a:rPr lang="ru-RU"/>
              <a:t>Справочники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 l="26691" t="19824" r="59590" b="71045"/>
          <a:stretch>
            <a:fillRect/>
          </a:stretch>
        </p:blipFill>
        <p:spPr bwMode="auto">
          <a:xfrm>
            <a:off x="3214678" y="2071678"/>
            <a:ext cx="2143141" cy="8054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3011" name="Picture 6"/>
          <p:cNvPicPr>
            <a:picLocks noChangeAspect="1" noChangeArrowheads="1"/>
          </p:cNvPicPr>
          <p:nvPr/>
        </p:nvPicPr>
        <p:blipFill>
          <a:blip r:embed="rId3"/>
          <a:srcRect t="33095" r="32770" b="25195"/>
          <a:stretch>
            <a:fillRect/>
          </a:stretch>
        </p:blipFill>
        <p:spPr bwMode="auto">
          <a:xfrm>
            <a:off x="179388" y="3284538"/>
            <a:ext cx="8709025" cy="305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47813" y="1916113"/>
            <a:ext cx="7083425" cy="299243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="b" anchorCtr="0"/>
          <a:lstStyle/>
          <a:p>
            <a:pPr eaLnBrk="1" hangingPunct="1">
              <a:defRPr/>
            </a:pPr>
            <a:r>
              <a:rPr lang="ru-RU"/>
              <a:t>Показатели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t="17578" r="38235" b="5530"/>
          <a:stretch>
            <a:fillRect/>
          </a:stretch>
        </p:blipFill>
        <p:spPr bwMode="auto">
          <a:xfrm>
            <a:off x="928662" y="1600316"/>
            <a:ext cx="7072362" cy="49719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="b" anchorCtr="0"/>
          <a:lstStyle/>
          <a:p>
            <a:pPr eaLnBrk="1" hangingPunct="1">
              <a:defRPr/>
            </a:pPr>
            <a:r>
              <a:rPr lang="ru-RU"/>
              <a:t>Работа в личном кабинете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t="19531" r="735" b="22704"/>
          <a:stretch>
            <a:fillRect/>
          </a:stretch>
        </p:blipFill>
        <p:spPr bwMode="auto">
          <a:xfrm>
            <a:off x="13719" y="1500174"/>
            <a:ext cx="9130281" cy="30003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 t="23633" r="30147" b="23633"/>
          <a:stretch>
            <a:fillRect/>
          </a:stretch>
        </p:blipFill>
        <p:spPr bwMode="auto">
          <a:xfrm>
            <a:off x="428625" y="3286125"/>
            <a:ext cx="7929563" cy="33797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500313" y="5500688"/>
            <a:ext cx="3071812" cy="15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572500" y="2500313"/>
            <a:ext cx="571500" cy="15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t="9765" r="6801" b="6250"/>
          <a:stretch>
            <a:fillRect/>
          </a:stretch>
        </p:blipFill>
        <p:spPr bwMode="auto">
          <a:xfrm>
            <a:off x="214313" y="642938"/>
            <a:ext cx="8715375" cy="4435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 t="89844" r="66912" b="4459"/>
          <a:stretch>
            <a:fillRect/>
          </a:stretch>
        </p:blipFill>
        <p:spPr bwMode="auto">
          <a:xfrm>
            <a:off x="785786" y="5500702"/>
            <a:ext cx="7347854" cy="714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785813" y="6143625"/>
            <a:ext cx="1785937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2"/>
          <p:cNvPicPr>
            <a:picLocks noChangeAspect="1" noChangeArrowheads="1"/>
          </p:cNvPicPr>
          <p:nvPr/>
        </p:nvPicPr>
        <p:blipFill>
          <a:blip r:embed="rId2"/>
          <a:srcRect l="8272" t="23438" r="32169" b="6250"/>
          <a:stretch>
            <a:fillRect/>
          </a:stretch>
        </p:blipFill>
        <p:spPr bwMode="auto">
          <a:xfrm>
            <a:off x="214313" y="428625"/>
            <a:ext cx="8680450" cy="578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5072063" y="5715000"/>
            <a:ext cx="2714625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/>
          <a:srcRect t="17796" r="1470" b="31447"/>
          <a:stretch>
            <a:fillRect/>
          </a:stretch>
        </p:blipFill>
        <p:spPr bwMode="auto">
          <a:xfrm>
            <a:off x="57770" y="142852"/>
            <a:ext cx="9086230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8130" name="Picture 4"/>
          <p:cNvPicPr>
            <a:picLocks noChangeAspect="1" noChangeArrowheads="1"/>
          </p:cNvPicPr>
          <p:nvPr/>
        </p:nvPicPr>
        <p:blipFill>
          <a:blip r:embed="rId3"/>
          <a:srcRect t="24609" r="30698" b="12891"/>
          <a:stretch>
            <a:fillRect/>
          </a:stretch>
        </p:blipFill>
        <p:spPr bwMode="auto">
          <a:xfrm>
            <a:off x="857250" y="2714625"/>
            <a:ext cx="7434263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2786063" y="5429250"/>
            <a:ext cx="1214437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357813" y="6357938"/>
            <a:ext cx="1928812" cy="15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Глобус">
  <a:themeElements>
    <a:clrScheme name="Глобус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Глобус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лобус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138</TotalTime>
  <Words>73</Words>
  <Application>Microsoft Office PowerPoint</Application>
  <PresentationFormat>Экран (4:3)</PresentationFormat>
  <Paragraphs>13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Шаблон оформления</vt:lpstr>
      </vt:variant>
      <vt:variant>
        <vt:i4>14</vt:i4>
      </vt:variant>
      <vt:variant>
        <vt:lpstr>Заголовки слайдов</vt:lpstr>
      </vt:variant>
      <vt:variant>
        <vt:i4>13</vt:i4>
      </vt:variant>
    </vt:vector>
  </HeadingPairs>
  <TitlesOfParts>
    <vt:vector size="35" baseType="lpstr">
      <vt:lpstr>Arial</vt:lpstr>
      <vt:lpstr>Georgia</vt:lpstr>
      <vt:lpstr>Wingdings 2</vt:lpstr>
      <vt:lpstr>Wingdings</vt:lpstr>
      <vt:lpstr>Calibri</vt:lpstr>
      <vt:lpstr>Garamond</vt:lpstr>
      <vt:lpstr>Verdana</vt:lpstr>
      <vt:lpstr>Arial Unicode MS</vt:lpstr>
      <vt:lpstr>Официальная</vt:lpstr>
      <vt:lpstr>Течение</vt:lpstr>
      <vt:lpstr>Глобус</vt:lpstr>
      <vt:lpstr>Официальная</vt:lpstr>
      <vt:lpstr>Официальная</vt:lpstr>
      <vt:lpstr>Официальная</vt:lpstr>
      <vt:lpstr>Официальная</vt:lpstr>
      <vt:lpstr>Официальная</vt:lpstr>
      <vt:lpstr>Официальная</vt:lpstr>
      <vt:lpstr>Официальная</vt:lpstr>
      <vt:lpstr>Официальная</vt:lpstr>
      <vt:lpstr>Официальная</vt:lpstr>
      <vt:lpstr>Течение</vt:lpstr>
      <vt:lpstr>Глобус</vt:lpstr>
      <vt:lpstr>Система электронного мониторинга качества образования в системе профессионального образования Владимирской области</vt:lpstr>
      <vt:lpstr>Общие сведения</vt:lpstr>
      <vt:lpstr>Главное меню</vt:lpstr>
      <vt:lpstr>Картотека организаций</vt:lpstr>
      <vt:lpstr>Формы</vt:lpstr>
      <vt:lpstr>Реестры</vt:lpstr>
      <vt:lpstr>Отчеты</vt:lpstr>
      <vt:lpstr>Справочники</vt:lpstr>
      <vt:lpstr>Показатели</vt:lpstr>
      <vt:lpstr>Работа в личном кабинете</vt:lpstr>
      <vt:lpstr>Слайд 11</vt:lpstr>
      <vt:lpstr>Слайд 12</vt:lpstr>
      <vt:lpstr>Слайд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мониторинга качества образования</dc:title>
  <dc:creator>zsa</dc:creator>
  <cp:lastModifiedBy>Admin</cp:lastModifiedBy>
  <cp:revision>13</cp:revision>
  <dcterms:created xsi:type="dcterms:W3CDTF">2013-01-23T08:42:01Z</dcterms:created>
  <dcterms:modified xsi:type="dcterms:W3CDTF">2017-02-01T07:56:00Z</dcterms:modified>
</cp:coreProperties>
</file>